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99" r:id="rId4"/>
    <p:sldId id="324" r:id="rId5"/>
    <p:sldId id="328" r:id="rId6"/>
    <p:sldId id="260" r:id="rId7"/>
    <p:sldId id="322" r:id="rId8"/>
    <p:sldId id="325" r:id="rId9"/>
    <p:sldId id="281" r:id="rId10"/>
    <p:sldId id="329" r:id="rId11"/>
    <p:sldId id="330" r:id="rId12"/>
    <p:sldId id="266" r:id="rId13"/>
    <p:sldId id="267" r:id="rId14"/>
    <p:sldId id="331" r:id="rId15"/>
    <p:sldId id="327" r:id="rId16"/>
    <p:sldId id="332" r:id="rId17"/>
    <p:sldId id="321" r:id="rId18"/>
    <p:sldId id="320" r:id="rId19"/>
    <p:sldId id="333" r:id="rId20"/>
    <p:sldId id="334" r:id="rId21"/>
    <p:sldId id="335" r:id="rId22"/>
    <p:sldId id="274" r:id="rId23"/>
    <p:sldId id="319" r:id="rId24"/>
    <p:sldId id="275" r:id="rId25"/>
    <p:sldId id="323" r:id="rId26"/>
    <p:sldId id="338" r:id="rId27"/>
    <p:sldId id="282" r:id="rId28"/>
    <p:sldId id="283" r:id="rId29"/>
    <p:sldId id="284" r:id="rId30"/>
    <p:sldId id="285" r:id="rId31"/>
    <p:sldId id="287" r:id="rId32"/>
    <p:sldId id="339" r:id="rId33"/>
    <p:sldId id="289" r:id="rId34"/>
    <p:sldId id="303" r:id="rId35"/>
    <p:sldId id="304" r:id="rId36"/>
    <p:sldId id="292" r:id="rId37"/>
    <p:sldId id="337" r:id="rId38"/>
    <p:sldId id="298" r:id="rId39"/>
    <p:sldId id="300" r:id="rId40"/>
    <p:sldId id="308" r:id="rId41"/>
    <p:sldId id="336" r:id="rId42"/>
    <p:sldId id="310" r:id="rId43"/>
    <p:sldId id="301" r:id="rId44"/>
    <p:sldId id="302" r:id="rId45"/>
    <p:sldId id="297" r:id="rId46"/>
    <p:sldId id="326" r:id="rId47"/>
    <p:sldId id="314" r:id="rId48"/>
    <p:sldId id="316" r:id="rId49"/>
    <p:sldId id="317" r:id="rId50"/>
    <p:sldId id="311" r:id="rId51"/>
    <p:sldId id="31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41" autoAdjust="0"/>
  </p:normalViewPr>
  <p:slideViewPr>
    <p:cSldViewPr snapToGrid="0" snapToObjects="1">
      <p:cViewPr varScale="1">
        <p:scale>
          <a:sx n="96" d="100"/>
          <a:sy n="96" d="100"/>
        </p:scale>
        <p:origin x="-2000" y="-96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5/30/13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shcherbak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riy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r="58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2237" y="356219"/>
            <a:ext cx="580466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Rounded Medium"/>
                <a:cs typeface="Gotham Rounded Medium"/>
              </a:rPr>
              <a:t>Тяжелые задачи в Облаке</a:t>
            </a:r>
            <a:endParaRPr lang="en-US" sz="3600" dirty="0" smtClean="0">
              <a:latin typeface="Gotham Rounded Medium"/>
              <a:cs typeface="Gotham Rounded Medium"/>
            </a:endParaRP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r>
              <a:rPr lang="ru-RU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 2.2.0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swering_questions_in_cla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5583" b="42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tio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7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0" y="902840"/>
            <a:ext cx="824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</a:t>
            </a:r>
            <a:r>
              <a:rPr lang="en-US" sz="3200" b="1" dirty="0" smtClean="0">
                <a:solidFill>
                  <a:srgbClr val="D69827"/>
                </a:solidFill>
                <a:latin typeface="Gotham Medium"/>
                <a:cs typeface="Gotham Medium"/>
              </a:rPr>
              <a:t>processing</a:t>
            </a:r>
            <a:r>
              <a:rPr lang="en-US" sz="3200" dirty="0" smtClean="0">
                <a:latin typeface="Gotham Medium"/>
                <a:cs typeface="Gotham Medium"/>
              </a:rPr>
              <a:t> –</a:t>
            </a:r>
            <a:r>
              <a:rPr lang="ru-RU" sz="3200" dirty="0" smtClean="0">
                <a:latin typeface="Gotham Medium"/>
                <a:cs typeface="Gotham Medium"/>
              </a:rPr>
              <a:t>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непрерывная</a:t>
            </a:r>
            <a:r>
              <a:rPr lang="ru-RU" sz="3200" dirty="0" smtClean="0">
                <a:latin typeface="Gotham Medium"/>
                <a:cs typeface="Gotham Medium"/>
              </a:rPr>
              <a:t> обработка данных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без </a:t>
            </a:r>
            <a:r>
              <a:rPr lang="ru-RU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взаимодействия.</a:t>
            </a:r>
            <a:endParaRPr lang="en-US" sz="3200" dirty="0" smtClean="0">
              <a:latin typeface="Gotham Medium"/>
              <a:cs typeface="Gotham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1330" y="4005486"/>
            <a:ext cx="42533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Michael </a:t>
            </a:r>
            <a:r>
              <a:rPr lang="en-US" sz="3200" b="1" dirty="0" err="1" smtClean="0">
                <a:solidFill>
                  <a:srgbClr val="800000"/>
                </a:solidFill>
                <a:latin typeface="Gotham Medium"/>
                <a:cs typeface="Gotham Medium"/>
              </a:rPr>
              <a:t>Minella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   </a:t>
            </a:r>
            <a:r>
              <a:rPr lang="en-US" sz="3200" b="1" dirty="0" smtClean="0">
                <a:solidFill>
                  <a:srgbClr val="8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 smtClean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7230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Потенциальная область </a:t>
            </a:r>
            <a:r>
              <a:rPr lang="ru-RU" sz="3200" dirty="0">
                <a:solidFill>
                  <a:srgbClr val="008000"/>
                </a:solidFill>
                <a:latin typeface="Gotham Medium"/>
                <a:cs typeface="Gotham Medium"/>
              </a:rPr>
              <a:t>п</a:t>
            </a:r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рименения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2098125"/>
            <a:ext cx="3454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</a:t>
            </a:r>
            <a:r>
              <a:rPr lang="ru-RU" sz="3200" dirty="0" smtClean="0">
                <a:latin typeface="Gotham Book"/>
                <a:cs typeface="Gotham Book"/>
              </a:rPr>
              <a:t>обработка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522" y="2699880"/>
            <a:ext cx="7071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Статистический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научный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ru-RU" sz="3200" dirty="0" smtClean="0">
                <a:latin typeface="Gotham Book"/>
                <a:cs typeface="Gotham Book"/>
              </a:rPr>
              <a:t>анализ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301635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</a:t>
            </a:r>
            <a:r>
              <a:rPr lang="en-US" sz="3200" dirty="0" smtClean="0">
                <a:latin typeface="Gotham Book"/>
                <a:cs typeface="Gotham Book"/>
              </a:rPr>
              <a:t>data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data </a:t>
            </a:r>
            <a:r>
              <a:rPr lang="en-US" sz="3200" dirty="0" smtClean="0">
                <a:latin typeface="Gotham Book"/>
                <a:cs typeface="Gotham Book"/>
              </a:rPr>
              <a:t>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496370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Генерация отчетов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903390"/>
            <a:ext cx="78021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Сканирование сетевых уязвимостей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414" y="4505146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Массовое скачивание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banski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39" y="-26385"/>
            <a:ext cx="4696015" cy="69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1562" r="15013" b="-1562"/>
          <a:stretch/>
        </p:blipFill>
        <p:spPr>
          <a:xfrm>
            <a:off x="0" y="0"/>
            <a:ext cx="9144000" cy="59297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006678"/>
            <a:ext cx="3925300" cy="692655"/>
            <a:chOff x="0" y="4877440"/>
            <a:chExt cx="3925300" cy="692655"/>
          </a:xfrm>
        </p:grpSpPr>
        <p:sp>
          <p:nvSpPr>
            <p:cNvPr id="3" name="Rectangle 2"/>
            <p:cNvSpPr/>
            <p:nvPr/>
          </p:nvSpPr>
          <p:spPr>
            <a:xfrm>
              <a:off x="0" y="4877440"/>
              <a:ext cx="3925300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3868" y="4877441"/>
              <a:ext cx="30398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3366FF"/>
                  </a:solidFill>
                  <a:latin typeface="Gotham Bold"/>
                  <a:cs typeface="Gotham Bold"/>
                </a:rPr>
                <a:t>Job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g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r="68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22180" y="313158"/>
            <a:ext cx="4055181" cy="692655"/>
            <a:chOff x="-129881" y="4877440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-129881" y="4877440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524" y="4877441"/>
              <a:ext cx="3222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6600"/>
                  </a:solidFill>
                  <a:latin typeface="Gotham Bold"/>
                  <a:cs typeface="Gotham Bold"/>
                </a:rPr>
                <a:t>Step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0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W-E39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551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5846420"/>
            <a:ext cx="4055181" cy="692655"/>
            <a:chOff x="0" y="1053411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0" y="1053411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231" y="1053412"/>
              <a:ext cx="317627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  <a:latin typeface="Gotham Bold"/>
                  <a:cs typeface="Gotham Bold"/>
                </a:rPr>
                <a:t>Item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27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s5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022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05018" y="637993"/>
            <a:ext cx="3925300" cy="692655"/>
            <a:chOff x="4928140" y="1092199"/>
            <a:chExt cx="3925300" cy="692655"/>
          </a:xfrm>
        </p:grpSpPr>
        <p:sp>
          <p:nvSpPr>
            <p:cNvPr id="5" name="Rectangle 4"/>
            <p:cNvSpPr/>
            <p:nvPr/>
          </p:nvSpPr>
          <p:spPr>
            <a:xfrm>
              <a:off x="4928140" y="1092199"/>
              <a:ext cx="3925300" cy="6926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30186" y="1092200"/>
              <a:ext cx="35643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FF00"/>
                  </a:solidFill>
                  <a:latin typeface="Gotham Bold"/>
                  <a:cs typeface="Gotham Bold"/>
                </a:rPr>
                <a:t>Chunk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82600"/>
            <a:ext cx="7226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371600"/>
            <a:ext cx="8191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841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Возможности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4367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5558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06749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5686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Управление транзакциями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7940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29131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6904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In Production At: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28033"/>
            <a:ext cx="3583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smtClean="0">
                <a:latin typeface="Gotham Book"/>
                <a:cs typeface="Gotham Book"/>
              </a:rPr>
              <a:t>Morgan </a:t>
            </a:r>
            <a:r>
              <a:rPr lang="en-US" sz="3200" smtClean="0">
                <a:latin typeface="Gotham Book"/>
                <a:cs typeface="Gotham Book"/>
              </a:rPr>
              <a:t>Stanley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09516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HSBC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790999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Federal Reserve Bank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CBOE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372482"/>
            <a:ext cx="191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Gotham Book"/>
                <a:cs typeface="Gotham Book"/>
              </a:rPr>
              <a:t>Orbitz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3953965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Walgreens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62" y="4535448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MLB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522" y="5116931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NHL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08477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  <p:bldP spid="15" grpId="1"/>
      <p:bldP spid="9" grpId="0"/>
      <p:bldP spid="9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tup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9" y="1031925"/>
            <a:ext cx="4585247" cy="4256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5629" y="820255"/>
            <a:ext cx="216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  <a:latin typeface="Helvetica Neue"/>
                <a:cs typeface="Helvetica Neue"/>
              </a:rPr>
              <a:t>Scaling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68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321" y="-224906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2792" y="640772"/>
            <a:ext cx="7695113" cy="563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Senior Consultant</a:t>
            </a: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Pivotal Professional Services EMEA</a:t>
            </a: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sshcherbakov@gopivotal.com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@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shcherbakovs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https</a:t>
            </a:r>
            <a:r>
              <a:rPr lang="en-US" sz="4000" dirty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://</a:t>
            </a:r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github.com/sshcherbakov</a:t>
            </a:r>
            <a:endParaRPr lang="ru-RU" sz="4000" dirty="0" smtClean="0">
              <a:solidFill>
                <a:srgbClr val="4F6228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549" y="-224908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719995" y="682512"/>
            <a:ext cx="1502344" cy="5853012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C3CA2E"/>
              </a:gs>
            </a:gsLst>
            <a:lin ang="5400000" scaled="0"/>
            <a:tileRect/>
          </a:gradFill>
          <a:ln>
            <a:solidFill>
              <a:srgbClr val="5697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622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88" y="2712848"/>
            <a:ext cx="6511586" cy="1727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988" y="682512"/>
            <a:ext cx="5521125" cy="1780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88" y="4630432"/>
            <a:ext cx="5701358" cy="2144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76084"/>
            <a:ext cx="7722136" cy="406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473" y="141696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CSV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473" y="524725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PDF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pic>
        <p:nvPicPr>
          <p:cNvPr id="17" name="Picture 16" descr="logo-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3" y="3232688"/>
            <a:ext cx="1397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rtest-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9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068" y="2812514"/>
            <a:ext cx="8341346" cy="83099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800" dirty="0" smtClean="0">
                <a:latin typeface="Gotham Medium"/>
                <a:cs typeface="Gotham Medium"/>
              </a:rPr>
              <a:t>Образ виртуальной машины</a:t>
            </a:r>
            <a:endParaRPr lang="en-US" sz="48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386564" y="2683123"/>
            <a:ext cx="792859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Операционная Система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230261" y="2725722"/>
            <a:ext cx="4422154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Базы данных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07961" y="2553234"/>
            <a:ext cx="403187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Мониторинг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9179" y="5016180"/>
            <a:ext cx="496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Medium"/>
                <a:cs typeface="Gotham Medium"/>
              </a:rPr>
              <a:t>Все это требуется</a:t>
            </a:r>
            <a:endParaRPr lang="en-US" sz="3600" dirty="0" smtClean="0">
              <a:latin typeface="Gotham Medium"/>
              <a:cs typeface="Gotham Medium"/>
            </a:endParaRPr>
          </a:p>
          <a:p>
            <a:pPr algn="ctr"/>
            <a:r>
              <a:rPr lang="ru-RU" sz="3600" dirty="0">
                <a:latin typeface="Gotham Medium"/>
                <a:cs typeface="Gotham Medium"/>
              </a:rPr>
              <a:t>д</a:t>
            </a:r>
            <a:r>
              <a:rPr lang="ru-RU" sz="3600" dirty="0" smtClean="0">
                <a:latin typeface="Gotham Medium"/>
                <a:cs typeface="Gotham Medium"/>
              </a:rPr>
              <a:t>ля</a:t>
            </a:r>
            <a:r>
              <a:rPr lang="en-US" sz="3600" dirty="0" smtClean="0">
                <a:latin typeface="Gotham Medium"/>
                <a:cs typeface="Gotham Medium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каждой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машины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2379734" y="2553773"/>
            <a:ext cx="424632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Приложение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ter-w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3284012" cy="1199905"/>
            <a:chOff x="1679159" y="1333406"/>
            <a:chExt cx="3284012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Название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6903843" cy="1199905"/>
            <a:chOff x="1679159" y="2606949"/>
            <a:chExt cx="6903843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58675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Размер экземпляра</a:t>
              </a:r>
              <a:r>
                <a:rPr lang="en-US" sz="3600" dirty="0" smtClean="0">
                  <a:latin typeface="Gotham Medium"/>
                  <a:cs typeface="Gotham Medium"/>
                </a:rPr>
                <a:t> </a:t>
              </a:r>
              <a:r>
                <a:rPr lang="en-US" sz="3600" dirty="0" smtClean="0">
                  <a:latin typeface="Gotham Medium"/>
                  <a:cs typeface="Gotham Medium"/>
                </a:rPr>
                <a:t>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33655" cy="1199905"/>
            <a:chOff x="1679159" y="5154036"/>
            <a:chExt cx="3133655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097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Сервисы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579911" cy="1199905"/>
            <a:chOff x="1679159" y="3880492"/>
            <a:chExt cx="6579911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543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Количество экземпляров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560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2.2.0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0398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15898"/>
            <a:ext cx="62889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err="1" smtClean="0">
                <a:latin typeface="Gotham Book"/>
                <a:cs typeface="Gotham Book"/>
              </a:rPr>
              <a:t>Неопределяющие</a:t>
            </a:r>
            <a:r>
              <a:rPr lang="ru-RU" sz="3200" dirty="0" smtClean="0">
                <a:latin typeface="Gotham Book"/>
                <a:cs typeface="Gotham Book"/>
              </a:rPr>
              <a:t> параметры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522" y="3027807"/>
            <a:ext cx="50064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Hibernate 4</a:t>
            </a:r>
            <a:endParaRPr lang="uk-UA" sz="3200" dirty="0" smtClean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192080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Spring Data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39716"/>
            <a:ext cx="7058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Другие улучшения и </a:t>
            </a:r>
            <a:r>
              <a:rPr lang="ru-RU" sz="3200" dirty="0" smtClean="0">
                <a:latin typeface="Gotham Book"/>
                <a:cs typeface="Gotham Book"/>
              </a:rPr>
              <a:t>исправления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358640"/>
            <a:ext cx="47628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усвоения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922074"/>
            <a:ext cx="617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распределенной </a:t>
            </a:r>
          </a:p>
          <a:p>
            <a:r>
              <a:rPr lang="ru-RU" sz="3200" dirty="0">
                <a:latin typeface="Gotham Book"/>
                <a:cs typeface="Gotham Book"/>
              </a:rPr>
              <a:t>	</a:t>
            </a:r>
            <a:r>
              <a:rPr lang="ru-RU" sz="3200" dirty="0" smtClean="0">
                <a:latin typeface="Gotham Book"/>
                <a:cs typeface="Gotham Book"/>
              </a:rPr>
              <a:t>конфигурации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4621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Реализация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6147" y="6378571"/>
            <a:ext cx="73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ru-RU" dirty="0" smtClean="0"/>
              <a:t>Информация</a:t>
            </a:r>
            <a:r>
              <a:rPr lang="ru-RU" dirty="0" smtClean="0"/>
              <a:t> на этом слайде не окончательная и может быть изменена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795205"/>
            <a:ext cx="43396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Поддержка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big </a:t>
            </a:r>
            <a:r>
              <a:rPr lang="en-US" sz="3200" dirty="0" smtClean="0">
                <a:latin typeface="Gotham Book"/>
                <a:cs typeface="Gotham Book"/>
              </a:rPr>
              <a:t>data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Полезные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 URL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54197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3147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158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Gotham Medium"/>
                <a:cs typeface="Gotham Medium"/>
              </a:rPr>
              <a:t>Форум </a:t>
            </a:r>
            <a:r>
              <a:rPr lang="en-US" sz="2800" dirty="0" smtClean="0">
                <a:latin typeface="Gotham Medium"/>
                <a:cs typeface="Gotham Medium"/>
              </a:rPr>
              <a:t>Spring Batch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1240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2182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898572"/>
            <a:ext cx="45416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</a:t>
            </a:r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!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his help and support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1804697"/>
            <a:ext cx="17297800" cy="49244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http://lifeglobe.net/x/entry/0/</a:t>
            </a:r>
            <a:r>
              <a:rPr lang="en-US" sz="2200" dirty="0" smtClean="0">
                <a:solidFill>
                  <a:srgbClr val="595959"/>
                </a:solidFill>
              </a:rPr>
              <a:t>mriya.jpg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://jamesjoe.com/joe-taylor/articles/son-of-man-</a:t>
            </a:r>
            <a:r>
              <a:rPr lang="en-US" sz="22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http://www.flickr.com/photos/brockdkeen/8583763447/lightbox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http://www.schoolofunlearning.com/wp-content/uploads/2012/02/shortest-</a:t>
            </a:r>
            <a:r>
              <a:rPr lang="en-US" sz="2200" dirty="0" smtClean="0">
                <a:solidFill>
                  <a:srgbClr val="595959"/>
                </a:solidFill>
              </a:rPr>
              <a:t>question_mark.jpg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http://images2.wikia.nocookie.net/__cb20080911160202/bttf/images/5/57/WhatdidItellyou-</a:t>
            </a:r>
            <a:r>
              <a:rPr lang="en-US" sz="2200" dirty="0" smtClean="0">
                <a:solidFill>
                  <a:srgbClr val="595959"/>
                </a:solidFill>
              </a:rPr>
              <a:t>HQ.jpg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http://farm5.staticflickr.com/4039/4654483579_a9fefebc94.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http://www.visualphotos.com/photo/2x4109426/math_students_answering_questions_in_class_16646.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 smtClean="0">
                <a:solidFill>
                  <a:srgbClr val="595959"/>
                </a:solidFill>
              </a:rPr>
              <a:t>http://denjishi.ru/wp-content/uploads/2012/12/albanskiy-yazik-jargon-podonkov-ili-olbantckiy-jargon-yezik-padonkaff-01010.jpg</a:t>
            </a:r>
          </a:p>
          <a:p>
            <a:r>
              <a:rPr lang="nl-NL" sz="2200" dirty="0">
                <a:solidFill>
                  <a:srgbClr val="595959"/>
                </a:solidFill>
              </a:rPr>
              <a:t>http://i1.focus.ua/img/a/7/9/87397.</a:t>
            </a:r>
            <a:r>
              <a:rPr lang="nl-NL" sz="2200" dirty="0" smtClean="0">
                <a:solidFill>
                  <a:srgbClr val="595959"/>
                </a:solidFill>
              </a:rPr>
              <a:t>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http://shaunphilly.files.wordpress.com/2012/07/better-</a:t>
            </a:r>
            <a:r>
              <a:rPr lang="en-US" sz="2200" dirty="0" smtClean="0">
                <a:solidFill>
                  <a:srgbClr val="595959"/>
                </a:solidFill>
              </a:rPr>
              <a:t>way.gif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</a:t>
            </a:r>
            <a:r>
              <a:rPr lang="en-US" sz="2200" dirty="0" err="1">
                <a:solidFill>
                  <a:srgbClr val="595959"/>
                </a:solidFill>
              </a:rPr>
              <a:t>www.flickr.com</a:t>
            </a:r>
            <a:r>
              <a:rPr lang="en-US" sz="2200" dirty="0">
                <a:solidFill>
                  <a:srgbClr val="595959"/>
                </a:solidFill>
              </a:rPr>
              <a:t>/photos/galactic/2963937719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  <a:endParaRPr lang="en-US" sz="2200" dirty="0" smtClean="0">
              <a:solidFill>
                <a:srgbClr val="595959"/>
              </a:solidFill>
            </a:endParaRP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://www.flickr.com/photos/wwworks/4759535950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http://us.123rf.com/400wm/400/400/</a:t>
            </a:r>
            <a:r>
              <a:rPr lang="en-US" sz="2200" dirty="0" err="1">
                <a:solidFill>
                  <a:srgbClr val="595959"/>
                </a:solidFill>
              </a:rPr>
              <a:t>faysalfarhan</a:t>
            </a:r>
            <a:r>
              <a:rPr lang="en-US" sz="2200" dirty="0">
                <a:solidFill>
                  <a:srgbClr val="595959"/>
                </a:solidFill>
              </a:rPr>
              <a:t>/faysalfarhan1206/faysalfarhan120600012/15446212-demo-icon-on-glossy-blue-round-button.jpg</a:t>
            </a:r>
            <a:endParaRPr lang="en-US" sz="2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7103</TotalTime>
  <Words>626</Words>
  <Application>Microsoft Macintosh PowerPoint</Application>
  <PresentationFormat>On-screen Show (4:3)</PresentationFormat>
  <Paragraphs>160</Paragraphs>
  <Slides>51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Sergey Shcherbakov</cp:lastModifiedBy>
  <cp:revision>260</cp:revision>
  <dcterms:created xsi:type="dcterms:W3CDTF">2013-03-18T23:42:37Z</dcterms:created>
  <dcterms:modified xsi:type="dcterms:W3CDTF">2013-06-03T14:41:11Z</dcterms:modified>
</cp:coreProperties>
</file>